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7" r:id="rId6"/>
    <p:sldId id="276" r:id="rId7"/>
    <p:sldId id="278" r:id="rId8"/>
    <p:sldId id="279" r:id="rId9"/>
    <p:sldId id="280" r:id="rId10"/>
    <p:sldId id="281" r:id="rId11"/>
    <p:sldId id="282" r:id="rId12"/>
  </p:sldIdLst>
  <p:sldSz cx="12188825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vier Bravo" initials="JB" lastIdx="1" clrIdx="0">
    <p:extLst>
      <p:ext uri="{19B8F6BF-5375-455C-9EA6-DF929625EA0E}">
        <p15:presenceInfo xmlns:p15="http://schemas.microsoft.com/office/powerpoint/2012/main" userId="1ec125835fa8b3b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8514"/>
    <a:srgbClr val="43156D"/>
    <a:srgbClr val="4113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04" d="100"/>
          <a:sy n="104" d="100"/>
        </p:scale>
        <p:origin x="120" y="32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2478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F483FAA6-1C6F-4304-97D9-80FC75AADF86}" type="datetime1">
              <a:rPr lang="es-ES" smtClean="0"/>
              <a:t>20/10/2019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34A4844B-5D5D-4D8E-9E71-6B297DF4019B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58986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13.jpeg>
</file>

<file path=ppt/media/image14.jpeg>
</file>

<file path=ppt/media/image15.png>
</file>

<file path=ppt/media/image16.jpe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A15728C-820A-4372-A9B6-9A10B49BCF4A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8DE0FDE7-FE71-46E3-9512-437B13AD5F46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6697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7463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66612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04551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280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96265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11370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36295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4986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74812" y="1524000"/>
            <a:ext cx="8839201" cy="3200400"/>
          </a:xfrm>
        </p:spPr>
        <p:txBody>
          <a:bodyPr rtlCol="0">
            <a:noAutofit/>
          </a:bodyPr>
          <a:lstStyle>
            <a:lvl1pPr algn="l" rtl="0">
              <a:lnSpc>
                <a:spcPct val="90000"/>
              </a:lnSpc>
              <a:defRPr sz="54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74813" y="4876800"/>
            <a:ext cx="7162799" cy="990600"/>
          </a:xfrm>
        </p:spPr>
        <p:txBody>
          <a:bodyPr lIns="91440"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50" baseline="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8870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alternativ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5393372" y="0"/>
            <a:ext cx="67954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11" name="Rectángulo 10"/>
          <p:cNvSpPr/>
          <p:nvPr/>
        </p:nvSpPr>
        <p:spPr>
          <a:xfrm>
            <a:off x="5484812" y="0"/>
            <a:ext cx="6704012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8013" y="685800"/>
            <a:ext cx="42672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08013" y="4724400"/>
            <a:ext cx="4267200" cy="14478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.&#10;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C02B1484-D447-4C32-8F0C-7AB91D81757C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3953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5C98EF-2ED2-458F-9A3F-8DFE0709A797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489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675812" y="685801"/>
            <a:ext cx="1219201" cy="548640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293813" y="685800"/>
            <a:ext cx="8153399" cy="54864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FA633A34-8A09-41A0-9514-FE043CF66A39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27202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922A927E-46EB-41D9-955C-E17FF86F0C6A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4008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3813" y="3429000"/>
            <a:ext cx="9601201" cy="2286000"/>
          </a:xfrm>
        </p:spPr>
        <p:txBody>
          <a:bodyPr rtlCol="0" anchor="b">
            <a:normAutofit/>
          </a:bodyPr>
          <a:lstStyle>
            <a:lvl1pPr algn="l" rtl="0">
              <a:defRPr sz="4800" b="0" cap="none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7543800" cy="1066800"/>
          </a:xfrm>
        </p:spPr>
        <p:txBody>
          <a:bodyPr lIns="91440" rtlCol="0" anchor="t"/>
          <a:lstStyle>
            <a:lvl1pPr marL="0" indent="0" algn="l" rtl="0">
              <a:spcBef>
                <a:spcPts val="0"/>
              </a:spcBef>
              <a:buNone/>
              <a:defRPr sz="2000" cap="all" spc="250" baseline="0">
                <a:solidFill>
                  <a:schemeClr val="bg2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77688394-74F5-4B5A-A03D-43B89D6C22DA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57889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293813" y="1828800"/>
            <a:ext cx="4648199" cy="4343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246812" y="1828801"/>
            <a:ext cx="4648202" cy="4343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1B182727-E224-43E0-B0FE-6C831AAE3A4F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1387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93813" y="1676400"/>
            <a:ext cx="4646376" cy="762000"/>
          </a:xfrm>
        </p:spPr>
        <p:txBody>
          <a:bodyPr rtlCol="0" anchor="ctr"/>
          <a:lstStyle>
            <a:lvl1pPr marL="0" indent="0" algn="l" rtl="0">
              <a:spcBef>
                <a:spcPts val="0"/>
              </a:spcBef>
              <a:buNone/>
              <a:defRPr sz="2400" b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293813" y="2438400"/>
            <a:ext cx="4648199" cy="37338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46812" y="1676400"/>
            <a:ext cx="4648201" cy="762000"/>
          </a:xfrm>
        </p:spPr>
        <p:txBody>
          <a:bodyPr rtlCol="0" anchor="ctr"/>
          <a:lstStyle>
            <a:lvl1pPr marL="0" indent="0" algn="l" rtl="0">
              <a:spcBef>
                <a:spcPts val="0"/>
              </a:spcBef>
              <a:buNone/>
              <a:defRPr sz="2400" b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246812" y="2438400"/>
            <a:ext cx="4648201" cy="37338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CCFEB358-0346-4C2C-9079-44FF7BEF5FA1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9569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rgbClr val="A6851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11" name="Rectángulo 10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rgbClr val="43156D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094413" y="685800"/>
            <a:ext cx="5484970" cy="5486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6C9315FE-5733-4A82-B109-05C82DE95611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1957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B908FD8D-EFD6-4C03-AC41-2BFEBC35861D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2131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993DA535-F841-4839-9C19-57A12BDD2B79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36631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13" name="Rectángulo 12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.&#10;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4BFCFCB7-790B-4EF5-B738-642D51BC8E62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7193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293812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93814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2938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999412" y="6400801"/>
            <a:ext cx="13200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12940-A9AA-44C1-B876-7D3272053AC1}" type="datetime1">
              <a:rPr lang="es-ES" noProof="0" smtClean="0"/>
              <a:pPr/>
              <a:t>20/10/2019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675812" y="6400801"/>
            <a:ext cx="12192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082099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6" r:id="rId6"/>
    <p:sldLayoutId id="2147483654" r:id="rId7"/>
    <p:sldLayoutId id="2147483655" r:id="rId8"/>
    <p:sldLayoutId id="2147483657" r:id="rId9"/>
    <p:sldLayoutId id="2147483662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Font typeface="Century" pitchFamily="18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9164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2316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5468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Imagen que contiene gato, jugando, hombre, caminando&#10;&#10;Descripción generada automáticamente">
            <a:extLst>
              <a:ext uri="{FF2B5EF4-FFF2-40B4-BE49-F238E27FC236}">
                <a16:creationId xmlns:a16="http://schemas.microsoft.com/office/drawing/2014/main" id="{F165DCF4-A222-4407-9C4B-05EB72198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0411" cy="6857106"/>
          </a:xfrm>
          <a:prstGeom prst="rect">
            <a:avLst/>
          </a:prstGeom>
        </p:spPr>
      </p:pic>
      <p:pic>
        <p:nvPicPr>
          <p:cNvPr id="12" name="Imagen 11" descr="Imagen que contiene alimentos&#10;&#10;Descripción generada automáticamente">
            <a:extLst>
              <a:ext uri="{FF2B5EF4-FFF2-40B4-BE49-F238E27FC236}">
                <a16:creationId xmlns:a16="http://schemas.microsoft.com/office/drawing/2014/main" id="{79D5F9BE-107E-4780-9B2B-B491EBA230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020" y="2413635"/>
            <a:ext cx="7056784" cy="2030729"/>
          </a:xfrm>
          <a:prstGeom prst="rect">
            <a:avLst/>
          </a:prstGeom>
        </p:spPr>
      </p:pic>
      <p:pic>
        <p:nvPicPr>
          <p:cNvPr id="3" name="Imagen 2" descr="Imagen que contiene tabla, hombre, par, diversos&#10;&#10;Descripción generada automáticamente">
            <a:extLst>
              <a:ext uri="{FF2B5EF4-FFF2-40B4-BE49-F238E27FC236}">
                <a16:creationId xmlns:a16="http://schemas.microsoft.com/office/drawing/2014/main" id="{7366D8A1-28EF-42C2-9176-EFC372AB833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473" y="4725144"/>
            <a:ext cx="1269877" cy="1269877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AC0682-659B-4550-A2C1-DB08A7AA20B0}"/>
              </a:ext>
            </a:extLst>
          </p:cNvPr>
          <p:cNvSpPr txBox="1"/>
          <p:nvPr/>
        </p:nvSpPr>
        <p:spPr>
          <a:xfrm>
            <a:off x="5416902" y="5744289"/>
            <a:ext cx="1355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Rodillos </a:t>
            </a:r>
            <a:r>
              <a:rPr lang="es-ES" sz="1200" dirty="0" err="1">
                <a:solidFill>
                  <a:schemeClr val="bg1"/>
                </a:solidFill>
              </a:rPr>
              <a:t>Gaming</a:t>
            </a:r>
            <a:endParaRPr lang="es-E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082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7AFF6576-44D1-4CBE-BF1F-2391A46B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269" y="731836"/>
            <a:ext cx="3792487" cy="798984"/>
          </a:xfrm>
        </p:spPr>
        <p:txBody>
          <a:bodyPr/>
          <a:lstStyle/>
          <a:p>
            <a:r>
              <a:rPr lang="es-ES" dirty="0">
                <a:latin typeface="Metamorphous" panose="02000606080000020004" pitchFamily="2" charset="0"/>
              </a:rPr>
              <a:t>Introducción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7E977BB1-A04A-43B6-B900-51B5236FA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2" y="2852936"/>
            <a:ext cx="3581400" cy="1401764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latin typeface="Metamorphous" panose="02000606080000020004" pitchFamily="2" charset="0"/>
              </a:rPr>
              <a:t>Ragnarok: batalla de dioses</a:t>
            </a:r>
          </a:p>
          <a:p>
            <a:endParaRPr lang="es-ES" dirty="0"/>
          </a:p>
        </p:txBody>
      </p:sp>
      <p:pic>
        <p:nvPicPr>
          <p:cNvPr id="3" name="Imagen 2" descr="Imagen que contiene verde, colorido, pintado, parado&#10;&#10;Descripción generada automáticamente">
            <a:extLst>
              <a:ext uri="{FF2B5EF4-FFF2-40B4-BE49-F238E27FC236}">
                <a16:creationId xmlns:a16="http://schemas.microsoft.com/office/drawing/2014/main" id="{11BA1009-1823-4AEB-A9B1-222C86B97F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459" y="0"/>
            <a:ext cx="5901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54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7AFF6576-44D1-4CBE-BF1F-2391A46B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269" y="731836"/>
            <a:ext cx="3792487" cy="798984"/>
          </a:xfrm>
        </p:spPr>
        <p:txBody>
          <a:bodyPr/>
          <a:lstStyle/>
          <a:p>
            <a:r>
              <a:rPr lang="es-ES" dirty="0">
                <a:latin typeface="Metamorphous" panose="02000606080000020004" pitchFamily="2" charset="0"/>
              </a:rPr>
              <a:t>Diseño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7E977BB1-A04A-43B6-B900-51B5236FA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2" y="2852936"/>
            <a:ext cx="3581400" cy="2592288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Tablero y cartas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Mecánica básica: triángulo de atributos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Mecánicas no incluidas: rangos de los dioses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Modos de juego: Clásico, Fullcombo e Inverso</a:t>
            </a:r>
          </a:p>
          <a:p>
            <a:endParaRPr lang="es-ES" dirty="0"/>
          </a:p>
        </p:txBody>
      </p:sp>
      <p:pic>
        <p:nvPicPr>
          <p:cNvPr id="5" name="Imagen 4" descr="Imagen que contiene verde, blanco, negro, tabla&#10;&#10;Descripción generada automáticamente">
            <a:extLst>
              <a:ext uri="{FF2B5EF4-FFF2-40B4-BE49-F238E27FC236}">
                <a16:creationId xmlns:a16="http://schemas.microsoft.com/office/drawing/2014/main" id="{99D15CB1-F5AE-4B3A-870A-9506BD7226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299" y="0"/>
            <a:ext cx="5232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63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7AFF6576-44D1-4CBE-BF1F-2391A46B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269" y="731836"/>
            <a:ext cx="4258071" cy="798984"/>
          </a:xfrm>
        </p:spPr>
        <p:txBody>
          <a:bodyPr/>
          <a:lstStyle/>
          <a:p>
            <a:r>
              <a:rPr lang="es-ES" sz="3600" dirty="0">
                <a:latin typeface="Metamorphous" panose="02000606080000020004" pitchFamily="2" charset="0"/>
              </a:rPr>
              <a:t>Programación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7E977BB1-A04A-43B6-B900-51B5236FA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2" y="2852936"/>
            <a:ext cx="3581400" cy="2592288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Pantallas de juego: interfaces, partida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JavaScript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Phaser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Portfolio</a:t>
            </a:r>
          </a:p>
          <a:p>
            <a:endParaRPr lang="es-ES" dirty="0"/>
          </a:p>
        </p:txBody>
      </p:sp>
      <p:pic>
        <p:nvPicPr>
          <p:cNvPr id="3" name="Imagen 2" descr="Imagen que contiene niño, pasto, joven, pequeño&#10;&#10;Descripción generada automáticamente">
            <a:extLst>
              <a:ext uri="{FF2B5EF4-FFF2-40B4-BE49-F238E27FC236}">
                <a16:creationId xmlns:a16="http://schemas.microsoft.com/office/drawing/2014/main" id="{91DEF714-B122-4463-863F-31AB7FAA58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299" y="1825"/>
            <a:ext cx="5232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79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7AFF6576-44D1-4CBE-BF1F-2391A46B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269" y="731836"/>
            <a:ext cx="4258071" cy="798984"/>
          </a:xfrm>
        </p:spPr>
        <p:txBody>
          <a:bodyPr/>
          <a:lstStyle/>
          <a:p>
            <a:r>
              <a:rPr lang="es-ES" sz="3600" dirty="0">
                <a:latin typeface="Metamorphous" panose="02000606080000020004" pitchFamily="2" charset="0"/>
              </a:rPr>
              <a:t>Arte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7E977BB1-A04A-43B6-B900-51B5236FA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2" y="2852936"/>
            <a:ext cx="3581400" cy="2592288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Herramientas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Estética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Inspiración de los diseños</a:t>
            </a:r>
          </a:p>
          <a:p>
            <a:endParaRPr lang="es-ES" dirty="0"/>
          </a:p>
        </p:txBody>
      </p:sp>
      <p:pic>
        <p:nvPicPr>
          <p:cNvPr id="4" name="Imagen 3" descr="Imagen que contiene pequeño, tabla, mujer, pintura&#10;&#10;Descripción generada automáticamente">
            <a:extLst>
              <a:ext uri="{FF2B5EF4-FFF2-40B4-BE49-F238E27FC236}">
                <a16:creationId xmlns:a16="http://schemas.microsoft.com/office/drawing/2014/main" id="{708445B6-6518-45E8-ADE9-58CDB942D2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299" y="0"/>
            <a:ext cx="5232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7AFF6576-44D1-4CBE-BF1F-2391A46B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269" y="731836"/>
            <a:ext cx="4258071" cy="798984"/>
          </a:xfrm>
        </p:spPr>
        <p:txBody>
          <a:bodyPr/>
          <a:lstStyle/>
          <a:p>
            <a:r>
              <a:rPr lang="es-ES" sz="2800" dirty="0">
                <a:latin typeface="Metamorphous" panose="02000606080000020004" pitchFamily="2" charset="0"/>
              </a:rPr>
              <a:t>Modelo de negocio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7E977BB1-A04A-43B6-B900-51B5236FA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2" y="2852936"/>
            <a:ext cx="3581400" cy="2592288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Microtransacciones:  cartas exclusivas que no afectan al gameplay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Galería de imágenes: desbloquear arte exclusivo del juego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Tabletop: un juego de mesa basado en Triskel</a:t>
            </a:r>
          </a:p>
          <a:p>
            <a:endParaRPr lang="es-ES" dirty="0"/>
          </a:p>
        </p:txBody>
      </p:sp>
      <p:pic>
        <p:nvPicPr>
          <p:cNvPr id="3" name="Imagen 2" descr="Imagen que contiene persona, sostener, mujer, agua&#10;&#10;Descripción generada automáticamente">
            <a:extLst>
              <a:ext uri="{FF2B5EF4-FFF2-40B4-BE49-F238E27FC236}">
                <a16:creationId xmlns:a16="http://schemas.microsoft.com/office/drawing/2014/main" id="{6BB02D0A-7F08-4404-8EB2-7C14B7BF2A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508" y="0"/>
            <a:ext cx="59017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48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7AFF6576-44D1-4CBE-BF1F-2391A46B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269" y="731836"/>
            <a:ext cx="4258071" cy="798984"/>
          </a:xfrm>
        </p:spPr>
        <p:txBody>
          <a:bodyPr/>
          <a:lstStyle/>
          <a:p>
            <a:r>
              <a:rPr lang="es-ES" sz="3600" dirty="0">
                <a:latin typeface="Metamorphous" panose="02000606080000020004" pitchFamily="2" charset="0"/>
              </a:rPr>
              <a:t>Conclusiones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7E977BB1-A04A-43B6-B900-51B5236FA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3812" y="2852936"/>
            <a:ext cx="3581400" cy="2592288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Problemas: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it-IT" sz="900" dirty="0">
                <a:latin typeface="Metamorphous" panose="02000606080000020004" pitchFamily="2" charset="0"/>
              </a:rPr>
              <a:t>Tiempo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it-IT" sz="900" dirty="0">
                <a:latin typeface="Metamorphous" panose="02000606080000020004" pitchFamily="2" charset="0"/>
              </a:rPr>
              <a:t>Carga de trabajo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it-IT" sz="900" dirty="0">
                <a:latin typeface="Metamorphous" panose="02000606080000020004" pitchFamily="2" charset="0"/>
              </a:rPr>
              <a:t>Implementaciones</a:t>
            </a:r>
          </a:p>
          <a:p>
            <a:endParaRPr lang="it-IT" sz="1700" dirty="0">
              <a:latin typeface="Metamorphous" panose="0200060608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1700" dirty="0">
                <a:latin typeface="Metamorphous" panose="02000606080000020004" pitchFamily="2" charset="0"/>
              </a:rPr>
              <a:t>Expansiones a futuro: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it-IT" sz="900" dirty="0">
                <a:latin typeface="Metamorphous" panose="02000606080000020004" pitchFamily="2" charset="0"/>
              </a:rPr>
              <a:t>Multijugador Online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it-IT" sz="900" dirty="0">
                <a:latin typeface="Metamorphous" panose="02000606080000020004" pitchFamily="2" charset="0"/>
              </a:rPr>
              <a:t>Mazos de otras mitologías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it-IT" sz="900" dirty="0">
                <a:latin typeface="Metamorphous" panose="02000606080000020004" pitchFamily="2" charset="0"/>
              </a:rPr>
              <a:t>Mazos combinables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it-IT" sz="900" dirty="0">
                <a:latin typeface="Metamorphous" panose="02000606080000020004" pitchFamily="2" charset="0"/>
              </a:rPr>
              <a:t>Cartas de expansión</a:t>
            </a:r>
          </a:p>
        </p:txBody>
      </p:sp>
      <p:pic>
        <p:nvPicPr>
          <p:cNvPr id="3" name="Imagen 2" descr="Imagen que contiene dibujo&#10;&#10;Descripción generada automáticamente">
            <a:extLst>
              <a:ext uri="{FF2B5EF4-FFF2-40B4-BE49-F238E27FC236}">
                <a16:creationId xmlns:a16="http://schemas.microsoft.com/office/drawing/2014/main" id="{D242730B-E2EB-4657-8BDB-929B25171D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355" y="0"/>
            <a:ext cx="5232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14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exterior, humo, agua, montar a caballo&#10;&#10;Descripción generada automáticamente">
            <a:extLst>
              <a:ext uri="{FF2B5EF4-FFF2-40B4-BE49-F238E27FC236}">
                <a16:creationId xmlns:a16="http://schemas.microsoft.com/office/drawing/2014/main" id="{19783E50-3D6A-4F3A-AD7B-83CFA2CBF1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7" name="Título 7">
            <a:extLst>
              <a:ext uri="{FF2B5EF4-FFF2-40B4-BE49-F238E27FC236}">
                <a16:creationId xmlns:a16="http://schemas.microsoft.com/office/drawing/2014/main" id="{3B810D03-ECFA-4EA2-A6C9-A333726CA114}"/>
              </a:ext>
            </a:extLst>
          </p:cNvPr>
          <p:cNvSpPr txBox="1">
            <a:spLocks/>
          </p:cNvSpPr>
          <p:nvPr/>
        </p:nvSpPr>
        <p:spPr>
          <a:xfrm>
            <a:off x="4064111" y="1340768"/>
            <a:ext cx="4060602" cy="7985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>
                <a:solidFill>
                  <a:schemeClr val="bg1"/>
                </a:solidFill>
                <a:latin typeface="Metamorphous" panose="02000606080000020004" pitchFamily="2" charset="0"/>
              </a:rPr>
              <a:t>¿Preguntas?</a:t>
            </a:r>
          </a:p>
        </p:txBody>
      </p:sp>
      <p:pic>
        <p:nvPicPr>
          <p:cNvPr id="6" name="Imagen 5" descr="Persona con lentes&#10;&#10;Descripción generada automáticamente">
            <a:extLst>
              <a:ext uri="{FF2B5EF4-FFF2-40B4-BE49-F238E27FC236}">
                <a16:creationId xmlns:a16="http://schemas.microsoft.com/office/drawing/2014/main" id="{E6D011C2-FDC3-4179-984B-EBEDFA21C2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708" y="2202638"/>
            <a:ext cx="1728192" cy="1728192"/>
          </a:xfrm>
          <a:prstGeom prst="rect">
            <a:avLst/>
          </a:prstGeom>
        </p:spPr>
      </p:pic>
      <p:pic>
        <p:nvPicPr>
          <p:cNvPr id="11" name="Imagen 10" descr="Imagen que contiene persona, hombre, interior, viendo&#10;&#10;Descripción generada automáticamente">
            <a:extLst>
              <a:ext uri="{FF2B5EF4-FFF2-40B4-BE49-F238E27FC236}">
                <a16:creationId xmlns:a16="http://schemas.microsoft.com/office/drawing/2014/main" id="{0D961ED7-D6B5-4A73-B762-A623210544D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381" y="2204864"/>
            <a:ext cx="1712337" cy="1728192"/>
          </a:xfrm>
          <a:prstGeom prst="rect">
            <a:avLst/>
          </a:prstGeom>
        </p:spPr>
      </p:pic>
      <p:pic>
        <p:nvPicPr>
          <p:cNvPr id="13" name="Imagen 12" descr="Hombre con barba y bigote&#10;&#10;Descripción generada automáticamente">
            <a:extLst>
              <a:ext uri="{FF2B5EF4-FFF2-40B4-BE49-F238E27FC236}">
                <a16:creationId xmlns:a16="http://schemas.microsoft.com/office/drawing/2014/main" id="{6E8CEC64-69C3-4EF6-99F4-F63CE0E2292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/>
          <a:stretch/>
        </p:blipFill>
        <p:spPr>
          <a:xfrm>
            <a:off x="5126098" y="2207273"/>
            <a:ext cx="1712337" cy="1728192"/>
          </a:xfrm>
          <a:prstGeom prst="rect">
            <a:avLst/>
          </a:prstGeom>
        </p:spPr>
      </p:pic>
      <p:pic>
        <p:nvPicPr>
          <p:cNvPr id="15" name="Imagen 14" descr="Mujer sonriendo con vestido negro&#10;&#10;Descripción generada automáticamente">
            <a:extLst>
              <a:ext uri="{FF2B5EF4-FFF2-40B4-BE49-F238E27FC236}">
                <a16:creationId xmlns:a16="http://schemas.microsoft.com/office/drawing/2014/main" id="{53228915-0F9A-4724-BDBF-204A389F124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772" y="2209056"/>
            <a:ext cx="1728192" cy="1728192"/>
          </a:xfrm>
          <a:prstGeom prst="rect">
            <a:avLst/>
          </a:prstGeom>
        </p:spPr>
      </p:pic>
      <p:pic>
        <p:nvPicPr>
          <p:cNvPr id="17" name="Imagen 16" descr="La cara de un hombre con una camisa de color rojo&#10;&#10;Descripción generada automáticamente">
            <a:extLst>
              <a:ext uri="{FF2B5EF4-FFF2-40B4-BE49-F238E27FC236}">
                <a16:creationId xmlns:a16="http://schemas.microsoft.com/office/drawing/2014/main" id="{9FC72CA8-3715-4E41-9187-30159D234282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19"/>
          <a:stretch/>
        </p:blipFill>
        <p:spPr>
          <a:xfrm>
            <a:off x="3233954" y="2192806"/>
            <a:ext cx="1602856" cy="1728193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32FFAFF3-F3E5-4161-9263-FBF3B4ACFD83}"/>
              </a:ext>
            </a:extLst>
          </p:cNvPr>
          <p:cNvSpPr txBox="1"/>
          <p:nvPr/>
        </p:nvSpPr>
        <p:spPr>
          <a:xfrm>
            <a:off x="549796" y="3974527"/>
            <a:ext cx="266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solidFill>
                  <a:schemeClr val="bg1"/>
                </a:solidFill>
              </a:rPr>
              <a:t>Javier Bravo Bolívar </a:t>
            </a:r>
          </a:p>
          <a:p>
            <a:pPr algn="ctr"/>
            <a:r>
              <a:rPr lang="es-ES" sz="1400" dirty="0">
                <a:solidFill>
                  <a:schemeClr val="bg1"/>
                </a:solidFill>
              </a:rPr>
              <a:t>Diseño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C5F22024-6099-4A71-A1FE-DE1D415B9FB3}"/>
              </a:ext>
            </a:extLst>
          </p:cNvPr>
          <p:cNvSpPr txBox="1"/>
          <p:nvPr/>
        </p:nvSpPr>
        <p:spPr>
          <a:xfrm>
            <a:off x="2659487" y="3974527"/>
            <a:ext cx="266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solidFill>
                  <a:schemeClr val="bg1"/>
                </a:solidFill>
              </a:rPr>
              <a:t>Manuel Martín Rodríguez Programación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FEC45825-B394-4E00-ADC1-F96CF042713A}"/>
              </a:ext>
            </a:extLst>
          </p:cNvPr>
          <p:cNvSpPr txBox="1"/>
          <p:nvPr/>
        </p:nvSpPr>
        <p:spPr>
          <a:xfrm>
            <a:off x="4654252" y="3974526"/>
            <a:ext cx="266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solidFill>
                  <a:schemeClr val="bg1"/>
                </a:solidFill>
              </a:rPr>
              <a:t>Daniel </a:t>
            </a:r>
            <a:r>
              <a:rPr lang="es-ES" sz="1400" dirty="0" err="1">
                <a:solidFill>
                  <a:schemeClr val="bg1"/>
                </a:solidFill>
              </a:rPr>
              <a:t>Jimenez</a:t>
            </a:r>
            <a:r>
              <a:rPr lang="es-ES" sz="1400" dirty="0">
                <a:solidFill>
                  <a:schemeClr val="bg1"/>
                </a:solidFill>
              </a:rPr>
              <a:t> Vela </a:t>
            </a:r>
          </a:p>
          <a:p>
            <a:pPr algn="ctr"/>
            <a:r>
              <a:rPr lang="es-ES" sz="1400" dirty="0">
                <a:solidFill>
                  <a:schemeClr val="bg1"/>
                </a:solidFill>
              </a:rPr>
              <a:t>Arte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D7E9915-A9FF-40C4-86C1-CB9C4D97D438}"/>
              </a:ext>
            </a:extLst>
          </p:cNvPr>
          <p:cNvSpPr txBox="1"/>
          <p:nvPr/>
        </p:nvSpPr>
        <p:spPr>
          <a:xfrm>
            <a:off x="6649017" y="3974526"/>
            <a:ext cx="266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solidFill>
                  <a:schemeClr val="bg1"/>
                </a:solidFill>
              </a:rPr>
              <a:t>Andrés González Pérez Programación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6B417FA-3FE4-41A8-8B16-558FFB8F784A}"/>
              </a:ext>
            </a:extLst>
          </p:cNvPr>
          <p:cNvSpPr txBox="1"/>
          <p:nvPr/>
        </p:nvSpPr>
        <p:spPr>
          <a:xfrm>
            <a:off x="8847718" y="3985900"/>
            <a:ext cx="266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solidFill>
                  <a:schemeClr val="bg1"/>
                </a:solidFill>
              </a:rPr>
              <a:t>Laura </a:t>
            </a:r>
            <a:r>
              <a:rPr lang="es-ES" sz="1400" dirty="0" err="1">
                <a:solidFill>
                  <a:schemeClr val="bg1"/>
                </a:solidFill>
              </a:rPr>
              <a:t>Rodriguez</a:t>
            </a:r>
            <a:r>
              <a:rPr lang="es-ES" sz="1400" dirty="0">
                <a:solidFill>
                  <a:schemeClr val="bg1"/>
                </a:solidFill>
              </a:rPr>
              <a:t> Corpas</a:t>
            </a:r>
          </a:p>
          <a:p>
            <a:pPr algn="ctr"/>
            <a:r>
              <a:rPr lang="es-ES" sz="1400" dirty="0">
                <a:solidFill>
                  <a:schemeClr val="bg1"/>
                </a:solidFill>
              </a:rPr>
              <a:t>Diseño</a:t>
            </a:r>
          </a:p>
        </p:txBody>
      </p:sp>
    </p:spTree>
    <p:extLst>
      <p:ext uri="{BB962C8B-B14F-4D97-AF65-F5344CB8AC3E}">
        <p14:creationId xmlns:p14="http://schemas.microsoft.com/office/powerpoint/2010/main" val="319904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rano de madera 16x9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533728_TF02801115_TF02801115.potx" id="{13F9FCDB-1BFC-4C74-9E6C-C650720F6A27}" vid="{C1D9363D-3ED9-40C9-B4E9-87E9ED2E60D9}"/>
    </a:ext>
  </a:extLst>
</a:theme>
</file>

<file path=ppt/theme/theme2.xml><?xml version="1.0" encoding="utf-8"?>
<a:theme xmlns:a="http://schemas.openxmlformats.org/drawingml/2006/main" name="Tema de Offic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1360511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TP102801114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706531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20563B-C646-42AF-9D0D-76DF086793C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335E791-7449-4708-8DE9-182EC4D8A134}">
  <ds:schemaRefs>
    <ds:schemaRef ds:uri="4873beb7-5857-4685-be1f-d57550cc96cc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EB9514F-6A45-47F4-BC6D-A865E29717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TM04033929[[fn=Pizarra]]</Template>
  <TotalTime>135</TotalTime>
  <Words>137</Words>
  <Application>Microsoft Office PowerPoint</Application>
  <PresentationFormat>Personalizado</PresentationFormat>
  <Paragraphs>59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Century</vt:lpstr>
      <vt:lpstr>Metamorphous</vt:lpstr>
      <vt:lpstr>Wingdings</vt:lpstr>
      <vt:lpstr>Grano de madera 16x9</vt:lpstr>
      <vt:lpstr>Presentación de PowerPoint</vt:lpstr>
      <vt:lpstr>Introducción</vt:lpstr>
      <vt:lpstr>Diseño</vt:lpstr>
      <vt:lpstr>Programación</vt:lpstr>
      <vt:lpstr>Arte</vt:lpstr>
      <vt:lpstr>Modelo de negocio</vt:lpstr>
      <vt:lpstr>Conclusiones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Javier Bravo</dc:creator>
  <cp:lastModifiedBy>Javier Bravo</cp:lastModifiedBy>
  <cp:revision>14</cp:revision>
  <dcterms:created xsi:type="dcterms:W3CDTF">2019-10-20T17:10:31Z</dcterms:created>
  <dcterms:modified xsi:type="dcterms:W3CDTF">2019-10-20T19:26:38Z</dcterms:modified>
</cp:coreProperties>
</file>